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–Иван Арсентьев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838_1bi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3499" y="5621451"/>
            <a:ext cx="4445001" cy="3327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ctrTitle"/>
          </p:nvPr>
        </p:nvSpPr>
        <p:spPr>
          <a:xfrm>
            <a:off x="428018" y="955655"/>
            <a:ext cx="12148764" cy="3076377"/>
          </a:xfrm>
          <a:prstGeom prst="rect">
            <a:avLst/>
          </a:prstGeom>
        </p:spPr>
        <p:txBody>
          <a:bodyPr/>
          <a:lstStyle/>
          <a:p>
            <a:pPr defTabSz="543305">
              <a:defRPr sz="7812"/>
            </a:pPr>
            <a:r>
              <a:t>Открытые данные: </a:t>
            </a:r>
            <a:br/>
            <a:r>
              <a:t> Памятки по безопасности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xfrm>
            <a:off x="-1740776" y="6072527"/>
            <a:ext cx="10464801" cy="2087630"/>
          </a:xfrm>
          <a:prstGeom prst="rect">
            <a:avLst/>
          </a:prstGeom>
        </p:spPr>
        <p:txBody>
          <a:bodyPr/>
          <a:lstStyle/>
          <a:p>
            <a:pPr defTabSz="496570">
              <a:defRPr sz="3230"/>
            </a:pPr>
            <a:r>
              <a:t>Выполнили: </a:t>
            </a:r>
          </a:p>
          <a:p>
            <a:pPr defTabSz="496570">
              <a:defRPr sz="3230"/>
            </a:pPr>
            <a:r>
              <a:t>Погожев Александр</a:t>
            </a:r>
            <a:br/>
            <a:r>
              <a:t>Аплин Никита</a:t>
            </a:r>
            <a:br/>
            <a:r>
              <a:t>Бай Мария</a:t>
            </a:r>
          </a:p>
        </p:txBody>
      </p:sp>
      <p:sp>
        <p:nvSpPr>
          <p:cNvPr id="122" name="Shape 122"/>
          <p:cNvSpPr/>
          <p:nvPr/>
        </p:nvSpPr>
        <p:spPr>
          <a:xfrm>
            <a:off x="1778000" y="4683854"/>
            <a:ext cx="9448800" cy="959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20624">
              <a:defRPr sz="5760"/>
            </a:lvl1pPr>
          </a:lstStyle>
          <a:p>
            <a:pPr/>
            <a:r>
              <a:t>Команда:Tale Storm</a:t>
            </a:r>
          </a:p>
        </p:txBody>
      </p:sp>
      <p:sp>
        <p:nvSpPr>
          <p:cNvPr id="123" name="Shape 123"/>
          <p:cNvSpPr/>
          <p:nvPr/>
        </p:nvSpPr>
        <p:spPr>
          <a:xfrm>
            <a:off x="5845403" y="8588942"/>
            <a:ext cx="13139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2017г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GRUxjIpLR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264" t="0" r="13708" b="0"/>
          <a:stretch>
            <a:fillRect/>
          </a:stretch>
        </p:blipFill>
        <p:spPr>
          <a:xfrm>
            <a:off x="-7080" y="-3584"/>
            <a:ext cx="13018960" cy="9760729"/>
          </a:xfrm>
          <a:prstGeom prst="rect">
            <a:avLst/>
          </a:prstGeom>
        </p:spPr>
      </p:pic>
      <p:sp>
        <p:nvSpPr>
          <p:cNvPr id="126" name="Shape 126"/>
          <p:cNvSpPr/>
          <p:nvPr>
            <p:ph type="title"/>
          </p:nvPr>
        </p:nvSpPr>
        <p:spPr>
          <a:xfrm>
            <a:off x="6155" y="1089065"/>
            <a:ext cx="12992491" cy="1422401"/>
          </a:xfrm>
          <a:prstGeom prst="rect">
            <a:avLst/>
          </a:prstGeom>
          <a:solidFill>
            <a:srgbClr val="AC9B89">
              <a:alpha val="77234"/>
            </a:srgbClr>
          </a:solidFill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Проблема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no-translate-detected_3067-3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908" y="1070252"/>
            <a:ext cx="13083803" cy="871557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>
            <p:ph type="title"/>
          </p:nvPr>
        </p:nvSpPr>
        <p:spPr>
          <a:xfrm>
            <a:off x="5044120" y="3108304"/>
            <a:ext cx="7943873" cy="3363693"/>
          </a:xfrm>
          <a:prstGeom prst="rect">
            <a:avLst/>
          </a:prstGeom>
          <a:solidFill>
            <a:srgbClr val="D8EAF6">
              <a:alpha val="87245"/>
            </a:srgbClr>
          </a:solidFill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Решение</a:t>
            </a:r>
          </a:p>
        </p:txBody>
      </p:sp>
      <p:pic>
        <p:nvPicPr>
          <p:cNvPr id="130" name="Untitled 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382" y="1783260"/>
            <a:ext cx="5830080" cy="692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yeEEH5i2z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275" t="0" r="5037" b="0"/>
          <a:stretch>
            <a:fillRect/>
          </a:stretch>
        </p:blipFill>
        <p:spPr>
          <a:xfrm>
            <a:off x="7491785" y="3774387"/>
            <a:ext cx="4690384" cy="5115613"/>
          </a:xfrm>
          <a:prstGeom prst="rect">
            <a:avLst/>
          </a:prstGeom>
        </p:spPr>
      </p:pic>
      <p:sp>
        <p:nvSpPr>
          <p:cNvPr id="133" name="Shape 133"/>
          <p:cNvSpPr/>
          <p:nvPr>
            <p:ph type="title"/>
          </p:nvPr>
        </p:nvSpPr>
        <p:spPr>
          <a:xfrm>
            <a:off x="9398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Технологии</a:t>
            </a:r>
          </a:p>
        </p:txBody>
      </p:sp>
      <p:pic>
        <p:nvPicPr>
          <p:cNvPr id="134" name="DR0bTGKuQX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4225" y="3611457"/>
            <a:ext cx="5278650" cy="5278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Снимок экрана 2017-10-29 в 13.22.33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50" t="0" r="1150" b="0"/>
          <a:stretch>
            <a:fillRect/>
          </a:stretch>
        </p:blipFill>
        <p:spPr>
          <a:xfrm>
            <a:off x="2645442" y="99379"/>
            <a:ext cx="8107053" cy="95547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952500" y="101120"/>
            <a:ext cx="11099800" cy="2159001"/>
          </a:xfrm>
          <a:prstGeom prst="rect">
            <a:avLst/>
          </a:prstGeom>
        </p:spPr>
        <p:txBody>
          <a:bodyPr/>
          <a:lstStyle/>
          <a:p>
            <a:pPr/>
            <a:r>
              <a:t>Заключение</a:t>
            </a:r>
          </a:p>
        </p:txBody>
      </p:sp>
      <p:sp>
        <p:nvSpPr>
          <p:cNvPr id="139" name="Shape 139"/>
          <p:cNvSpPr/>
          <p:nvPr>
            <p:ph type="body" sz="quarter" idx="4294967295"/>
          </p:nvPr>
        </p:nvSpPr>
        <p:spPr>
          <a:xfrm>
            <a:off x="8726354" y="5224802"/>
            <a:ext cx="3748494" cy="2092279"/>
          </a:xfrm>
          <a:prstGeom prst="rect">
            <a:avLst/>
          </a:prstGeom>
        </p:spPr>
        <p:txBody>
          <a:bodyPr anchor="t"/>
          <a:lstStyle/>
          <a:p>
            <a:pPr marL="0" indent="0" algn="ctr" defTabSz="519937">
              <a:spcBef>
                <a:spcPts val="0"/>
              </a:spcBef>
              <a:buSzTx/>
              <a:buNone/>
              <a:defRPr sz="3115"/>
            </a:pPr>
            <a:r>
              <a:t>Выполнили: </a:t>
            </a:r>
          </a:p>
          <a:p>
            <a:pPr marL="0" indent="0" algn="ctr" defTabSz="519937">
              <a:spcBef>
                <a:spcPts val="0"/>
              </a:spcBef>
              <a:buSzTx/>
              <a:buNone/>
              <a:defRPr sz="3115"/>
            </a:pPr>
            <a:r>
              <a:t>Погожев Александр</a:t>
            </a:r>
            <a:br/>
            <a:r>
              <a:t>Аплин Никита</a:t>
            </a:r>
            <a:br/>
            <a:r>
              <a:t>Бай Мария</a:t>
            </a:r>
          </a:p>
        </p:txBody>
      </p:sp>
      <p:sp>
        <p:nvSpPr>
          <p:cNvPr id="140" name="Shape 140"/>
          <p:cNvSpPr/>
          <p:nvPr/>
        </p:nvSpPr>
        <p:spPr>
          <a:xfrm>
            <a:off x="353490" y="5393633"/>
            <a:ext cx="3448004" cy="1272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274574">
              <a:defRPr sz="3759"/>
            </a:pPr>
            <a:r>
              <a:t>Команда:</a:t>
            </a:r>
            <a:br/>
            <a:r>
              <a:t>Tale Storm</a:t>
            </a:r>
          </a:p>
        </p:txBody>
      </p:sp>
      <p:pic>
        <p:nvPicPr>
          <p:cNvPr id="141" name="logo_c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8649" y="2277319"/>
            <a:ext cx="7762350" cy="1272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qr_co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3924" y="3651277"/>
            <a:ext cx="4036952" cy="4756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